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801600" cy="9601200" type="A3"/>
  <p:notesSz cx="6889750" cy="96075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0FF"/>
    <a:srgbClr val="89CCFF"/>
    <a:srgbClr val="0000FF"/>
    <a:srgbClr val="0000CC"/>
    <a:srgbClr val="000099"/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43" autoAdjust="0"/>
    <p:restoredTop sz="94660"/>
  </p:normalViewPr>
  <p:slideViewPr>
    <p:cSldViewPr snapToGrid="0">
      <p:cViewPr>
        <p:scale>
          <a:sx n="70" d="100"/>
          <a:sy n="70" d="100"/>
        </p:scale>
        <p:origin x="-2172" y="-510"/>
      </p:cViewPr>
      <p:guideLst>
        <p:guide orient="horz" pos="3024"/>
        <p:guide pos="40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413688"/>
            <a:ext cx="12801600" cy="4187512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801600" cy="5413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713235"/>
            <a:ext cx="12801600" cy="3200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240280"/>
            <a:ext cx="12801600" cy="7147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313" y="7073564"/>
            <a:ext cx="7891814" cy="1234967"/>
          </a:xfrm>
        </p:spPr>
        <p:txBody>
          <a:bodyPr>
            <a:normAutofit/>
          </a:bodyPr>
          <a:lstStyle>
            <a:lvl1pPr marL="0" indent="0" algn="l">
              <a:buNone/>
              <a:defRPr sz="3100">
                <a:solidFill>
                  <a:schemeClr val="tx2"/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4614" y="4385207"/>
            <a:ext cx="10045491" cy="2510434"/>
          </a:xfrm>
          <a:effectLst/>
        </p:spPr>
        <p:txBody>
          <a:bodyPr>
            <a:noAutofit/>
          </a:bodyPr>
          <a:lstStyle>
            <a:lvl1pPr marL="896112" indent="-640080" algn="l">
              <a:defRPr sz="7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600200" y="1024128"/>
            <a:ext cx="8961120" cy="48646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413688"/>
            <a:ext cx="12801600" cy="418751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801600" cy="5413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13235"/>
            <a:ext cx="12801600" cy="3200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240280"/>
            <a:ext cx="12801600" cy="7147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473" y="3041707"/>
            <a:ext cx="8353332" cy="3392684"/>
          </a:xfrm>
          <a:effectLst/>
        </p:spPr>
        <p:txBody>
          <a:bodyPr anchor="b"/>
          <a:lstStyle>
            <a:lvl1pPr algn="r">
              <a:defRPr sz="64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1413" y="6450515"/>
            <a:ext cx="8358692" cy="1169644"/>
          </a:xfrm>
        </p:spPr>
        <p:txBody>
          <a:bodyPr anchor="t"/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600198" y="1024127"/>
            <a:ext cx="4685386" cy="48646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503213" y="1024128"/>
            <a:ext cx="4685386" cy="48646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024128"/>
            <a:ext cx="4685386" cy="895667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026" y="1960458"/>
            <a:ext cx="4685386" cy="3840480"/>
          </a:xfrm>
        </p:spPr>
        <p:txBody>
          <a:bodyPr>
            <a:normAutofit/>
          </a:bodyPr>
          <a:lstStyle>
            <a:lvl1pPr>
              <a:defRPr sz="2500"/>
            </a:lvl1pPr>
            <a:lvl2pPr>
              <a:defRPr sz="25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6223" y="1024128"/>
            <a:ext cx="4685386" cy="895667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marL="0" lvl="0" indent="0" algn="ctr" defTabSz="1280160" rtl="0" eaLnBrk="1" latinLnBrk="0" hangingPunct="1">
              <a:spcBef>
                <a:spcPct val="20000"/>
              </a:spcBef>
              <a:spcAft>
                <a:spcPts val="42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5" y="1958645"/>
            <a:ext cx="4685386" cy="3840480"/>
          </a:xfrm>
        </p:spPr>
        <p:txBody>
          <a:bodyPr>
            <a:normAutofit/>
          </a:bodyPr>
          <a:lstStyle>
            <a:lvl1pPr>
              <a:defRPr sz="2500"/>
            </a:lvl1pPr>
            <a:lvl2pPr>
              <a:defRPr sz="25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734" y="3093721"/>
            <a:ext cx="5090519" cy="1761890"/>
          </a:xfrm>
          <a:effectLst/>
        </p:spPr>
        <p:txBody>
          <a:bodyPr anchor="b">
            <a:noAutofit/>
          </a:bodyPr>
          <a:lstStyle>
            <a:lvl1pPr marL="320040" indent="-320040" algn="l">
              <a:defRPr sz="39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0922" y="1024128"/>
            <a:ext cx="5623919" cy="6852622"/>
          </a:xfrm>
        </p:spPr>
        <p:txBody>
          <a:bodyPr anchor="ctr"/>
          <a:lstStyle>
            <a:lvl1pPr>
              <a:defRPr sz="31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0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6071" y="4896923"/>
            <a:ext cx="4744124" cy="2995325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413688"/>
            <a:ext cx="12801600" cy="418751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801600" cy="5413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713235"/>
            <a:ext cx="12801600" cy="3200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240280"/>
            <a:ext cx="12801600" cy="7147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65245" y="1600200"/>
            <a:ext cx="5760720" cy="437892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8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29042" y="1414680"/>
            <a:ext cx="5171760" cy="3028228"/>
          </a:xfrm>
        </p:spPr>
        <p:txBody>
          <a:bodyPr anchor="b"/>
          <a:lstStyle>
            <a:lvl1pPr marL="256032" indent="-256032">
              <a:buFont typeface="Georgia" pitchFamily="18" charset="0"/>
              <a:buChar char="*"/>
              <a:defRPr sz="22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175" y="6250189"/>
            <a:ext cx="8936953" cy="1600200"/>
          </a:xfrm>
        </p:spPr>
        <p:txBody>
          <a:bodyPr anchor="b">
            <a:noAutofit/>
          </a:bodyPr>
          <a:lstStyle>
            <a:lvl1pPr algn="l">
              <a:defRPr sz="6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67000" y="1024127"/>
            <a:ext cx="8961120" cy="486460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15261" y="527124"/>
            <a:ext cx="2880360" cy="7333675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53759" y="1024127"/>
            <a:ext cx="6761002" cy="68526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147560"/>
            <a:ext cx="12801600" cy="245364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801600" cy="714756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275626"/>
            <a:ext cx="12801600" cy="3200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240280"/>
            <a:ext cx="12801600" cy="714756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0606" y="6121035"/>
            <a:ext cx="9117515" cy="1600200"/>
          </a:xfrm>
          <a:prstGeom prst="rect">
            <a:avLst/>
          </a:prstGeom>
          <a:effectLst/>
        </p:spPr>
        <p:txBody>
          <a:bodyPr vert="horz" lIns="128016" tIns="64008" rIns="128016" bIns="64008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025164"/>
            <a:ext cx="8961120" cy="486460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41080" y="8641081"/>
            <a:ext cx="35204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1FE620-9C0A-42D0-8AC8-4D1510E582DC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8641081"/>
            <a:ext cx="4693921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0" y="8641081"/>
            <a:ext cx="256032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FA5E73F-BFAA-4481-A042-6029675720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448056" indent="-448056" algn="r" defTabSz="128016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4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0040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68096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52144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36192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45843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29891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752344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00400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22853" indent="-256032" algn="l" defTabSz="1280160" rtl="0" eaLnBrk="1" latinLnBrk="0" hangingPunct="1">
        <a:spcBef>
          <a:spcPct val="20000"/>
        </a:spcBef>
        <a:spcAft>
          <a:spcPts val="42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учений и тренировок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территории 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2" y="2647664"/>
            <a:ext cx="6257753" cy="36030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14" y="2647664"/>
            <a:ext cx="5737943" cy="36212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6268870"/>
            <a:ext cx="6257752" cy="30627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14" y="6250675"/>
            <a:ext cx="5737943" cy="3080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учений и тренировок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территории 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8" y="2606722"/>
            <a:ext cx="6223644" cy="349400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82" y="2606722"/>
            <a:ext cx="5833476" cy="34938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37" y="6083312"/>
            <a:ext cx="6223645" cy="32028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982" y="6083311"/>
            <a:ext cx="5833475" cy="32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2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учений и тренировок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территории 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4" y="2593074"/>
            <a:ext cx="5616308" cy="35531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2593075"/>
            <a:ext cx="6379385" cy="35575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4" y="6146210"/>
            <a:ext cx="5616308" cy="32161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72" y="6146210"/>
            <a:ext cx="6379385" cy="322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8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открытых уроков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пожарно-спасательных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подразделениях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2591414"/>
            <a:ext cx="5916559" cy="32926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2522859"/>
            <a:ext cx="6079136" cy="340852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366" y="5931387"/>
            <a:ext cx="6144091" cy="3456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63" y="5884081"/>
            <a:ext cx="5940986" cy="350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5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открытых уроков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пожарно-спасательных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подразделениях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4" y="2579426"/>
            <a:ext cx="6053036" cy="34801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579426"/>
            <a:ext cx="5942658" cy="34801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2" y="6059606"/>
            <a:ext cx="6053038" cy="33164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059606"/>
            <a:ext cx="5942658" cy="331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0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6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гражданской обороне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территории 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58" y="2770496"/>
            <a:ext cx="6212811" cy="35347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2770496"/>
            <a:ext cx="5923128" cy="3534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8" y="6305265"/>
            <a:ext cx="6248471" cy="31966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6305266"/>
            <a:ext cx="5923128" cy="319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1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499895" y="340649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гражданской обороне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территории округа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3" y="2606722"/>
            <a:ext cx="6318912" cy="32686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2606721"/>
            <a:ext cx="5810914" cy="32686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3" y="5875361"/>
            <a:ext cx="6318912" cy="35543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5875360"/>
            <a:ext cx="5810914" cy="35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527190" y="151764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профилактических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мероприятий на водных объектах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округа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зимний период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2" y="2570897"/>
            <a:ext cx="6066685" cy="342047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7" y="5944168"/>
            <a:ext cx="5929011" cy="34597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2" y="5991367"/>
            <a:ext cx="6066683" cy="34125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970" y="2570896"/>
            <a:ext cx="5907964" cy="337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0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527190" y="151764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профилактических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мероприятий на водных объектах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округа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летний период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2548450"/>
            <a:ext cx="5809398" cy="36339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59" y="2548451"/>
            <a:ext cx="6186299" cy="36339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160" y="6182437"/>
            <a:ext cx="6186298" cy="31867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6182437"/>
            <a:ext cx="5809398" cy="321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87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527190" y="151764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занятий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боевой готовности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2" y="2634016"/>
            <a:ext cx="6321992" cy="34938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4" y="2634016"/>
            <a:ext cx="5724294" cy="34938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2" y="6127845"/>
            <a:ext cx="6321992" cy="33005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4" y="6123089"/>
            <a:ext cx="5724294" cy="330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6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3136416" cy="231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sp>
        <p:nvSpPr>
          <p:cNvPr id="4" name="Заголовок 6"/>
          <p:cNvSpPr>
            <a:spLocks noGrp="1"/>
          </p:cNvSpPr>
          <p:nvPr>
            <p:ph type="title"/>
          </p:nvPr>
        </p:nvSpPr>
        <p:spPr>
          <a:xfrm>
            <a:off x="2527190" y="151764"/>
            <a:ext cx="6805137" cy="1782233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Проведение открытых уроков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подразделениях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Управления по Зеленоградскому АО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Главного управления МЧС России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г. Москве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2626924"/>
            <a:ext cx="5859918" cy="32962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80" y="2626925"/>
            <a:ext cx="6252726" cy="3296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63" y="5934878"/>
            <a:ext cx="5859918" cy="35980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680" y="5934878"/>
            <a:ext cx="6252726" cy="359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3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gerb_zelenograda-600x4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63" y="151764"/>
            <a:ext cx="2880112" cy="212250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079" y="340649"/>
            <a:ext cx="3941379" cy="193361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2463152"/>
            <a:ext cx="5830674" cy="34190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549" y="2489762"/>
            <a:ext cx="6242909" cy="33924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75" y="5922212"/>
            <a:ext cx="5830674" cy="35140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88" y="5858233"/>
            <a:ext cx="6247370" cy="3578056"/>
          </a:xfrm>
          <a:prstGeom prst="rect">
            <a:avLst/>
          </a:prstGeom>
        </p:spPr>
      </p:pic>
      <p:sp>
        <p:nvSpPr>
          <p:cNvPr id="13" name="Заголовок 6"/>
          <p:cNvSpPr>
            <a:spLocks noGrp="1"/>
          </p:cNvSpPr>
          <p:nvPr>
            <p:ph type="title"/>
          </p:nvPr>
        </p:nvSpPr>
        <p:spPr>
          <a:xfrm>
            <a:off x="2513542" y="505137"/>
            <a:ext cx="6805137" cy="17822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Ежегодное участие во всех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мероприятиях проводимых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ГУ МЧС России по г. Москве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40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2402</TotalTime>
  <Words>35</Words>
  <Application>Microsoft Office PowerPoint</Application>
  <PresentationFormat>A3 (297x420 мм)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Проведение учений и тренировок на территории округа</vt:lpstr>
      <vt:lpstr>Проведение учений и тренировок на территории округа</vt:lpstr>
      <vt:lpstr>Проведение учений и тренировок на территории округа</vt:lpstr>
      <vt:lpstr>Проведение открытых уроков  в пожарно-спасательных  подразделениях  округа</vt:lpstr>
      <vt:lpstr>Проведение открытых уроков  в пожарно-спасательных  подразделениях  округа</vt:lpstr>
      <vt:lpstr>Проведение мероприятий  по гражданской обороне  на территории округа</vt:lpstr>
      <vt:lpstr>Проведение мероприятий  по гражданской обороне  на территории округа</vt:lpstr>
      <vt:lpstr>Проведение профилактических  мероприятий на водных объектах  округа  в зимний период</vt:lpstr>
      <vt:lpstr>Проведение профилактических  мероприятий на водных объектах  округа  в летний период</vt:lpstr>
      <vt:lpstr>Проведение занятий   по боевой готовности</vt:lpstr>
      <vt:lpstr>Проведение открытых уроков в подразделениях Управления по Зеленоградскому АО Главного управления МЧС России по г. Москве</vt:lpstr>
      <vt:lpstr>Ежегодное участие во всех  мероприятиях проводимых ГУ МЧС России по г. Москве</vt:lpstr>
    </vt:vector>
  </TitlesOfParts>
  <Company>MGPSS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Tsysar</dc:creator>
  <cp:lastModifiedBy>Берестова Наталия Борисовна</cp:lastModifiedBy>
  <cp:revision>161</cp:revision>
  <cp:lastPrinted>2015-04-15T13:24:08Z</cp:lastPrinted>
  <dcterms:created xsi:type="dcterms:W3CDTF">2012-12-17T10:35:50Z</dcterms:created>
  <dcterms:modified xsi:type="dcterms:W3CDTF">2020-07-28T13:38:54Z</dcterms:modified>
</cp:coreProperties>
</file>